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89"/>
  </p:notesMasterIdLst>
  <p:sldIdLst>
    <p:sldId id="324" r:id="rId5"/>
    <p:sldId id="345" r:id="rId6"/>
    <p:sldId id="346" r:id="rId7"/>
    <p:sldId id="348" r:id="rId8"/>
    <p:sldId id="347" r:id="rId9"/>
    <p:sldId id="349" r:id="rId10"/>
    <p:sldId id="425" r:id="rId11"/>
    <p:sldId id="382" r:id="rId12"/>
    <p:sldId id="350" r:id="rId13"/>
    <p:sldId id="351" r:id="rId14"/>
    <p:sldId id="354" r:id="rId15"/>
    <p:sldId id="353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7" r:id="rId28"/>
    <p:sldId id="368" r:id="rId29"/>
    <p:sldId id="371" r:id="rId30"/>
    <p:sldId id="372" r:id="rId31"/>
    <p:sldId id="373" r:id="rId32"/>
    <p:sldId id="366" r:id="rId33"/>
    <p:sldId id="386" r:id="rId34"/>
    <p:sldId id="352" r:id="rId35"/>
    <p:sldId id="369" r:id="rId36"/>
    <p:sldId id="370" r:id="rId37"/>
    <p:sldId id="383" r:id="rId38"/>
    <p:sldId id="374" r:id="rId39"/>
    <p:sldId id="384" r:id="rId40"/>
    <p:sldId id="387" r:id="rId41"/>
    <p:sldId id="389" r:id="rId42"/>
    <p:sldId id="390" r:id="rId43"/>
    <p:sldId id="388" r:id="rId44"/>
    <p:sldId id="392" r:id="rId45"/>
    <p:sldId id="391" r:id="rId46"/>
    <p:sldId id="401" r:id="rId47"/>
    <p:sldId id="399" r:id="rId48"/>
    <p:sldId id="402" r:id="rId49"/>
    <p:sldId id="404" r:id="rId50"/>
    <p:sldId id="385" r:id="rId51"/>
    <p:sldId id="393" r:id="rId52"/>
    <p:sldId id="394" r:id="rId53"/>
    <p:sldId id="395" r:id="rId54"/>
    <p:sldId id="396" r:id="rId55"/>
    <p:sldId id="403" r:id="rId56"/>
    <p:sldId id="397" r:id="rId57"/>
    <p:sldId id="410" r:id="rId58"/>
    <p:sldId id="398" r:id="rId59"/>
    <p:sldId id="413" r:id="rId60"/>
    <p:sldId id="422" r:id="rId61"/>
    <p:sldId id="406" r:id="rId62"/>
    <p:sldId id="411" r:id="rId63"/>
    <p:sldId id="407" r:id="rId64"/>
    <p:sldId id="408" r:id="rId65"/>
    <p:sldId id="409" r:id="rId66"/>
    <p:sldId id="426" r:id="rId67"/>
    <p:sldId id="412" r:id="rId68"/>
    <p:sldId id="421" r:id="rId69"/>
    <p:sldId id="376" r:id="rId70"/>
    <p:sldId id="381" r:id="rId71"/>
    <p:sldId id="377" r:id="rId72"/>
    <p:sldId id="378" r:id="rId73"/>
    <p:sldId id="379" r:id="rId74"/>
    <p:sldId id="380" r:id="rId75"/>
    <p:sldId id="405" r:id="rId76"/>
    <p:sldId id="417" r:id="rId77"/>
    <p:sldId id="416" r:id="rId78"/>
    <p:sldId id="418" r:id="rId79"/>
    <p:sldId id="419" r:id="rId80"/>
    <p:sldId id="420" r:id="rId81"/>
    <p:sldId id="423" r:id="rId82"/>
    <p:sldId id="424" r:id="rId83"/>
    <p:sldId id="400" r:id="rId84"/>
    <p:sldId id="375" r:id="rId85"/>
    <p:sldId id="415" r:id="rId86"/>
    <p:sldId id="414" r:id="rId87"/>
    <p:sldId id="30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C1446-4737-4CF1-A30C-7B97088F9496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4545A-AE2A-4B8B-B835-3359CBF586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P">
    <p:bg>
      <p:bgPr>
        <a:solidFill>
          <a:srgbClr val="08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737" y="2916993"/>
            <a:ext cx="1060451" cy="106035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77894" y="3105624"/>
            <a:ext cx="6800385" cy="630036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177893" y="3737595"/>
            <a:ext cx="680038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r>
              <a:rPr lang="en-US" sz="1200" kern="0" dirty="0"/>
              <a:t>00 MONTH</a:t>
            </a:r>
            <a:r>
              <a:rPr lang="en-US" sz="1200" kern="0" baseline="0" dirty="0"/>
              <a:t> YEAR</a:t>
            </a:r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123394162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ubdivider – FP">
    <p:bg>
      <p:bgPr>
        <a:solidFill>
          <a:srgbClr val="1B62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sz="quarter" idx="13"/>
          </p:nvPr>
        </p:nvSpPr>
        <p:spPr>
          <a:xfrm>
            <a:off x="2222500" y="3164030"/>
            <a:ext cx="8546872" cy="4985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Ford Antenna Light"/>
              </a:defRPr>
            </a:lvl1pPr>
          </a:lstStyle>
          <a:p>
            <a:r>
              <a:rPr dirty="0"/>
              <a:t>Sub-section Divider</a:t>
            </a:r>
          </a:p>
        </p:txBody>
      </p:sp>
      <p:pic>
        <p:nvPicPr>
          <p:cNvPr id="156" name="FGBR_15FP_Rv_Hz_R01.pdf"/>
          <p:cNvPicPr>
            <a:picLocks noChangeAspect="1"/>
          </p:cNvPicPr>
          <p:nvPr/>
        </p:nvPicPr>
        <p:blipFill>
          <a:blip r:embed="rId2">
            <a:extLst/>
          </a:blip>
          <a:srcRect r="1009"/>
          <a:stretch>
            <a:fillRect/>
          </a:stretch>
        </p:blipFill>
        <p:spPr>
          <a:xfrm>
            <a:off x="9296350" y="76739"/>
            <a:ext cx="952501" cy="38347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7"/>
          <p:cNvSpPr/>
          <p:nvPr userDrawn="1"/>
        </p:nvSpPr>
        <p:spPr>
          <a:xfrm>
            <a:off x="10586530" y="201620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tx1"/>
                </a:solidFill>
              </a:rPr>
              <a:t>FORD SECRET</a:t>
            </a:r>
          </a:p>
        </p:txBody>
      </p:sp>
      <p:sp>
        <p:nvSpPr>
          <p:cNvPr id="7" name="Shape 158"/>
          <p:cNvSpPr/>
          <p:nvPr userDrawn="1"/>
        </p:nvSpPr>
        <p:spPr>
          <a:xfrm>
            <a:off x="11589067" y="18110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tx1"/>
                </a:solidFill>
              </a:rPr>
              <a:t>‹#›</a:t>
            </a:fld>
            <a:r>
              <a:rPr sz="700" dirty="0">
                <a:solidFill>
                  <a:schemeClr val="tx1"/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6218368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hank you – Ford">
    <p:bg>
      <p:bgPr>
        <a:solidFill>
          <a:srgbClr val="08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2222500" y="3162300"/>
            <a:ext cx="854687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7200" spc="-72">
                <a:solidFill>
                  <a:srgbClr val="FFFFFF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Ford Antenna Light"/>
              </a:defRPr>
            </a:pPr>
            <a:r>
              <a:rPr sz="3600" dirty="0">
                <a:latin typeface="Ford Antenna Medium"/>
                <a:ea typeface="Ford Antenna Medium"/>
                <a:cs typeface="Ford Antenna Medium"/>
                <a:sym typeface="Ford Antenna Medium"/>
              </a:rPr>
              <a:t>Thank you</a:t>
            </a:r>
          </a:p>
        </p:txBody>
      </p:sp>
      <p:pic>
        <p:nvPicPr>
          <p:cNvPr id="5" name="FGBR_15FP_Rv_Hz_R01.pdf"/>
          <p:cNvPicPr>
            <a:picLocks noChangeAspect="1"/>
          </p:cNvPicPr>
          <p:nvPr userDrawn="1"/>
        </p:nvPicPr>
        <p:blipFill>
          <a:blip r:embed="rId2">
            <a:extLst/>
          </a:blip>
          <a:srcRect r="1009"/>
          <a:stretch>
            <a:fillRect/>
          </a:stretch>
        </p:blipFill>
        <p:spPr>
          <a:xfrm>
            <a:off x="9296350" y="76739"/>
            <a:ext cx="952501" cy="38347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57"/>
          <p:cNvSpPr/>
          <p:nvPr userDrawn="1"/>
        </p:nvSpPr>
        <p:spPr>
          <a:xfrm>
            <a:off x="10586530" y="201620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tx1"/>
                </a:solidFill>
              </a:rPr>
              <a:t>FORD SECRET</a:t>
            </a:r>
          </a:p>
        </p:txBody>
      </p:sp>
      <p:sp>
        <p:nvSpPr>
          <p:cNvPr id="11" name="Shape 158"/>
          <p:cNvSpPr/>
          <p:nvPr userDrawn="1"/>
        </p:nvSpPr>
        <p:spPr>
          <a:xfrm>
            <a:off x="11589067" y="18110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tx1"/>
                </a:solidFill>
              </a:rPr>
              <a:t>‹#›</a:t>
            </a:fld>
            <a:r>
              <a:rPr sz="700" dirty="0">
                <a:solidFill>
                  <a:schemeClr val="tx1"/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35246410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ord">
    <p:bg>
      <p:bgPr>
        <a:solidFill>
          <a:srgbClr val="08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851" y="3105496"/>
            <a:ext cx="1710222" cy="64700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77894" y="3105624"/>
            <a:ext cx="6800385" cy="630036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2177893" y="3737595"/>
            <a:ext cx="680038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r>
              <a:rPr lang="en-US" sz="1200" kern="0" dirty="0"/>
              <a:t>00 MONTH</a:t>
            </a:r>
            <a:r>
              <a:rPr lang="en-US" sz="1200" kern="0" baseline="0" dirty="0"/>
              <a:t> YEAR</a:t>
            </a:r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114512512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ept – 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 flipH="1" flipV="1">
            <a:off x="324293" y="6529294"/>
            <a:ext cx="10410418" cy="8781"/>
          </a:xfrm>
          <a:prstGeom prst="line">
            <a:avLst/>
          </a:prstGeom>
          <a:ln w="12700">
            <a:solidFill>
              <a:srgbClr val="B8B8B8"/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336" name="Shape 336"/>
          <p:cNvSpPr/>
          <p:nvPr/>
        </p:nvSpPr>
        <p:spPr>
          <a:xfrm>
            <a:off x="289972" y="6592848"/>
            <a:ext cx="534096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/>
              <a:t>FORD SECRET</a:t>
            </a:r>
          </a:p>
        </p:txBody>
      </p:sp>
      <p:pic>
        <p:nvPicPr>
          <p:cNvPr id="3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2650" y="6413500"/>
            <a:ext cx="717483" cy="27143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76"/>
          <p:cNvSpPr/>
          <p:nvPr userDrawn="1"/>
        </p:nvSpPr>
        <p:spPr>
          <a:xfrm flipH="1">
            <a:off x="3867225" y="809856"/>
            <a:ext cx="1" cy="523829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3547" tIns="13547" rIns="13547" bIns="13547" anchor="ctr"/>
          <a:lstStyle/>
          <a:p>
            <a:pPr algn="ctr" defTabSz="293511"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00"/>
          </a:p>
        </p:txBody>
      </p:sp>
      <p:pic>
        <p:nvPicPr>
          <p:cNvPr id="19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42239" y="2976182"/>
            <a:ext cx="2204476" cy="83399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4254500" y="3110792"/>
            <a:ext cx="568287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83165"/>
                </a:solidFill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hape 157"/>
          <p:cNvSpPr/>
          <p:nvPr userDrawn="1"/>
        </p:nvSpPr>
        <p:spPr>
          <a:xfrm>
            <a:off x="9483858" y="6592848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15" name="Shape 158"/>
          <p:cNvSpPr/>
          <p:nvPr userDrawn="1"/>
        </p:nvSpPr>
        <p:spPr>
          <a:xfrm>
            <a:off x="10486395" y="656681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25170115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– 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 flipH="1" flipV="1">
            <a:off x="324293" y="6529294"/>
            <a:ext cx="10410418" cy="8781"/>
          </a:xfrm>
          <a:prstGeom prst="line">
            <a:avLst/>
          </a:prstGeom>
          <a:ln w="12700">
            <a:solidFill>
              <a:srgbClr val="B8B8B8"/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336" name="Shape 336"/>
          <p:cNvSpPr/>
          <p:nvPr/>
        </p:nvSpPr>
        <p:spPr>
          <a:xfrm>
            <a:off x="289972" y="6592848"/>
            <a:ext cx="534096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/>
              <a:t>FORD SECRET</a:t>
            </a:r>
          </a:p>
        </p:txBody>
      </p:sp>
      <p:pic>
        <p:nvPicPr>
          <p:cNvPr id="3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2650" y="6413500"/>
            <a:ext cx="717483" cy="271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14"/>
          <p:cNvSpPr/>
          <p:nvPr userDrawn="1"/>
        </p:nvSpPr>
        <p:spPr>
          <a:xfrm flipH="1">
            <a:off x="3867150" y="812800"/>
            <a:ext cx="1" cy="523240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4254500" y="1979552"/>
            <a:ext cx="5682877" cy="457200"/>
          </a:xfrm>
          <a:prstGeom prst="rect">
            <a:avLst/>
          </a:prstGeom>
        </p:spPr>
        <p:txBody>
          <a:bodyPr/>
          <a:lstStyle>
            <a:lvl1pPr marL="371475" marR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 sz="1800" b="1" baseline="0">
                <a:solidFill>
                  <a:srgbClr val="083165"/>
                </a:solidFill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</p:txBody>
      </p:sp>
      <p:sp>
        <p:nvSpPr>
          <p:cNvPr id="10" name="Shape 116"/>
          <p:cNvSpPr/>
          <p:nvPr userDrawn="1"/>
        </p:nvSpPr>
        <p:spPr>
          <a:xfrm>
            <a:off x="1134782" y="3217403"/>
            <a:ext cx="2011615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5000">
                <a:solidFill>
                  <a:srgbClr val="425968"/>
                </a:solidFill>
                <a:latin typeface="Ford Antenna Bold"/>
                <a:ea typeface="Ford Antenna Bold"/>
                <a:cs typeface="Ford Antenna Bold"/>
                <a:sym typeface="Ford Antenna Bold"/>
              </a:defRPr>
            </a:lvl1pPr>
          </a:lstStyle>
          <a:p>
            <a:r>
              <a:rPr lang="en-US" sz="2500" b="1" dirty="0">
                <a:solidFill>
                  <a:srgbClr val="083165"/>
                </a:solidFill>
                <a:latin typeface="+mj-lt"/>
              </a:rPr>
              <a:t>Agenda</a:t>
            </a:r>
            <a:endParaRPr sz="2500" b="1" dirty="0">
              <a:solidFill>
                <a:srgbClr val="083165"/>
              </a:solidFill>
              <a:latin typeface="+mj-lt"/>
            </a:endParaRPr>
          </a:p>
        </p:txBody>
      </p:sp>
      <p:sp>
        <p:nvSpPr>
          <p:cNvPr id="19" name="Shape 157"/>
          <p:cNvSpPr/>
          <p:nvPr userDrawn="1"/>
        </p:nvSpPr>
        <p:spPr>
          <a:xfrm>
            <a:off x="9483858" y="6592848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20" name="Shape 158"/>
          <p:cNvSpPr/>
          <p:nvPr userDrawn="1"/>
        </p:nvSpPr>
        <p:spPr>
          <a:xfrm>
            <a:off x="10486395" y="656681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347218257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xt Steps – 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 flipH="1" flipV="1">
            <a:off x="324293" y="6529294"/>
            <a:ext cx="10410418" cy="8781"/>
          </a:xfrm>
          <a:prstGeom prst="line">
            <a:avLst/>
          </a:prstGeom>
          <a:ln w="12700">
            <a:solidFill>
              <a:srgbClr val="B8B8B8"/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336" name="Shape 336"/>
          <p:cNvSpPr/>
          <p:nvPr/>
        </p:nvSpPr>
        <p:spPr>
          <a:xfrm>
            <a:off x="289972" y="6592848"/>
            <a:ext cx="534096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/>
              <a:t>FORD SECRET</a:t>
            </a:r>
          </a:p>
        </p:txBody>
      </p:sp>
      <p:pic>
        <p:nvPicPr>
          <p:cNvPr id="3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2650" y="6413500"/>
            <a:ext cx="717483" cy="271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14"/>
          <p:cNvSpPr/>
          <p:nvPr userDrawn="1"/>
        </p:nvSpPr>
        <p:spPr>
          <a:xfrm flipH="1">
            <a:off x="3867150" y="812800"/>
            <a:ext cx="1" cy="523240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9" name="Shape 116"/>
          <p:cNvSpPr/>
          <p:nvPr userDrawn="1"/>
        </p:nvSpPr>
        <p:spPr>
          <a:xfrm>
            <a:off x="1134782" y="3217403"/>
            <a:ext cx="2011615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5000">
                <a:solidFill>
                  <a:srgbClr val="425968"/>
                </a:solidFill>
                <a:latin typeface="Ford Antenna Bold"/>
                <a:ea typeface="Ford Antenna Bold"/>
                <a:cs typeface="Ford Antenna Bold"/>
                <a:sym typeface="Ford Antenna Bold"/>
              </a:defRPr>
            </a:lvl1pPr>
          </a:lstStyle>
          <a:p>
            <a:r>
              <a:rPr lang="en-US" sz="2500" b="1" dirty="0">
                <a:solidFill>
                  <a:srgbClr val="083165"/>
                </a:solidFill>
                <a:latin typeface="+mj-lt"/>
              </a:rPr>
              <a:t>Next Steps</a:t>
            </a:r>
            <a:endParaRPr sz="2500" b="1" dirty="0">
              <a:solidFill>
                <a:srgbClr val="083165"/>
              </a:solidFill>
              <a:latin typeface="+mj-lt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4"/>
          </p:nvPr>
        </p:nvSpPr>
        <p:spPr>
          <a:xfrm>
            <a:off x="4254500" y="1979552"/>
            <a:ext cx="5682877" cy="457200"/>
          </a:xfrm>
          <a:prstGeom prst="rect">
            <a:avLst/>
          </a:prstGeom>
        </p:spPr>
        <p:txBody>
          <a:bodyPr/>
          <a:lstStyle>
            <a:lvl1pPr marL="371475" marR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 sz="1800" b="1" baseline="0">
                <a:solidFill>
                  <a:srgbClr val="083165"/>
                </a:solidFill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</p:txBody>
      </p:sp>
      <p:sp>
        <p:nvSpPr>
          <p:cNvPr id="19" name="Shape 157"/>
          <p:cNvSpPr/>
          <p:nvPr userDrawn="1"/>
        </p:nvSpPr>
        <p:spPr>
          <a:xfrm>
            <a:off x="9483858" y="6592848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20" name="Shape 158"/>
          <p:cNvSpPr/>
          <p:nvPr userDrawn="1"/>
        </p:nvSpPr>
        <p:spPr>
          <a:xfrm>
            <a:off x="10486395" y="656681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402333727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ose – 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 flipH="1" flipV="1">
            <a:off x="324293" y="6529294"/>
            <a:ext cx="10410418" cy="8781"/>
          </a:xfrm>
          <a:prstGeom prst="line">
            <a:avLst/>
          </a:prstGeom>
          <a:ln w="12700">
            <a:solidFill>
              <a:srgbClr val="B8B8B8"/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336" name="Shape 336"/>
          <p:cNvSpPr/>
          <p:nvPr/>
        </p:nvSpPr>
        <p:spPr>
          <a:xfrm>
            <a:off x="289972" y="6592848"/>
            <a:ext cx="534096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/>
              <a:t>FORD SECRET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3" hasCustomPrompt="1"/>
          </p:nvPr>
        </p:nvSpPr>
        <p:spPr>
          <a:xfrm>
            <a:off x="298216" y="125555"/>
            <a:ext cx="8394519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292100">
              <a:spcBef>
                <a:spcPts val="1200"/>
              </a:spcBef>
              <a:buSzTx/>
              <a:buNone/>
              <a:defRPr sz="1600">
                <a:solidFill>
                  <a:srgbClr val="595959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rPr lang="en-US" dirty="0"/>
              <a:t>Purpose</a:t>
            </a:r>
            <a:endParaRPr dirty="0"/>
          </a:p>
        </p:txBody>
      </p:sp>
      <p:sp>
        <p:nvSpPr>
          <p:cNvPr id="339" name="Shape 339"/>
          <p:cNvSpPr/>
          <p:nvPr/>
        </p:nvSpPr>
        <p:spPr>
          <a:xfrm>
            <a:off x="308557" y="536575"/>
            <a:ext cx="11716474" cy="0"/>
          </a:xfrm>
          <a:prstGeom prst="line">
            <a:avLst/>
          </a:prstGeom>
          <a:ln w="12700">
            <a:solidFill>
              <a:srgbClr val="A6A6A6"/>
            </a:solidFill>
          </a:ln>
        </p:spPr>
        <p:txBody>
          <a:bodyPr lIns="22859" tIns="22859" rIns="22859" bIns="22859"/>
          <a:lstStyle/>
          <a:p>
            <a:pPr defTabSz="228590">
              <a:defRPr sz="3300">
                <a:solidFill>
                  <a:srgbClr val="9100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50"/>
          </a:p>
        </p:txBody>
      </p:sp>
      <p:pic>
        <p:nvPicPr>
          <p:cNvPr id="3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2650" y="6413500"/>
            <a:ext cx="717483" cy="2714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74650" y="2561064"/>
            <a:ext cx="10359318" cy="20443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70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0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4650" y="1994210"/>
            <a:ext cx="8394285" cy="5241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rgbClr val="1B62A9"/>
                </a:solidFill>
                <a:latin typeface="+mj-lt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0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PURPOSE OF THE PRESENTATION</a:t>
            </a:r>
          </a:p>
        </p:txBody>
      </p:sp>
      <p:sp>
        <p:nvSpPr>
          <p:cNvPr id="18" name="Shape 157"/>
          <p:cNvSpPr/>
          <p:nvPr userDrawn="1"/>
        </p:nvSpPr>
        <p:spPr>
          <a:xfrm>
            <a:off x="9483858" y="6592848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19" name="Shape 158"/>
          <p:cNvSpPr/>
          <p:nvPr userDrawn="1"/>
        </p:nvSpPr>
        <p:spPr>
          <a:xfrm>
            <a:off x="10486395" y="656681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36423994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– 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 flipH="1" flipV="1">
            <a:off x="324293" y="6529294"/>
            <a:ext cx="10410418" cy="8781"/>
          </a:xfrm>
          <a:prstGeom prst="line">
            <a:avLst/>
          </a:prstGeom>
          <a:ln w="12700">
            <a:solidFill>
              <a:srgbClr val="B8B8B8"/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336" name="Shape 336"/>
          <p:cNvSpPr/>
          <p:nvPr/>
        </p:nvSpPr>
        <p:spPr>
          <a:xfrm>
            <a:off x="289972" y="6592848"/>
            <a:ext cx="534096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/>
              <a:t>FORD SECRET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3"/>
          </p:nvPr>
        </p:nvSpPr>
        <p:spPr>
          <a:xfrm>
            <a:off x="298216" y="125555"/>
            <a:ext cx="8394519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292100">
              <a:spcBef>
                <a:spcPts val="1200"/>
              </a:spcBef>
              <a:buSzTx/>
              <a:buNone/>
              <a:defRPr sz="1600">
                <a:solidFill>
                  <a:srgbClr val="595959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t>Page title</a:t>
            </a:r>
          </a:p>
        </p:txBody>
      </p:sp>
      <p:sp>
        <p:nvSpPr>
          <p:cNvPr id="339" name="Shape 339"/>
          <p:cNvSpPr/>
          <p:nvPr/>
        </p:nvSpPr>
        <p:spPr>
          <a:xfrm>
            <a:off x="308557" y="536575"/>
            <a:ext cx="11716474" cy="0"/>
          </a:xfrm>
          <a:prstGeom prst="line">
            <a:avLst/>
          </a:prstGeom>
          <a:ln w="12700">
            <a:solidFill>
              <a:srgbClr val="A6A6A6"/>
            </a:solidFill>
          </a:ln>
        </p:spPr>
        <p:txBody>
          <a:bodyPr lIns="22859" tIns="22859" rIns="22859" bIns="22859"/>
          <a:lstStyle/>
          <a:p>
            <a:pPr defTabSz="228590">
              <a:defRPr sz="3300">
                <a:solidFill>
                  <a:srgbClr val="9100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50"/>
          </a:p>
        </p:txBody>
      </p:sp>
      <p:pic>
        <p:nvPicPr>
          <p:cNvPr id="3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2650" y="6413500"/>
            <a:ext cx="717483" cy="27143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8450" y="758031"/>
            <a:ext cx="10435519" cy="565546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0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hape 157"/>
          <p:cNvSpPr/>
          <p:nvPr userDrawn="1"/>
        </p:nvSpPr>
        <p:spPr>
          <a:xfrm>
            <a:off x="9483858" y="6592848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18" name="Shape 158"/>
          <p:cNvSpPr/>
          <p:nvPr userDrawn="1"/>
        </p:nvSpPr>
        <p:spPr>
          <a:xfrm>
            <a:off x="10486395" y="656681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71260778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Column – 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 flipH="1" flipV="1">
            <a:off x="324293" y="6529294"/>
            <a:ext cx="10410418" cy="8781"/>
          </a:xfrm>
          <a:prstGeom prst="line">
            <a:avLst/>
          </a:prstGeom>
          <a:ln w="12700">
            <a:solidFill>
              <a:srgbClr val="B8B8B8"/>
            </a:solidFill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336" name="Shape 336"/>
          <p:cNvSpPr/>
          <p:nvPr/>
        </p:nvSpPr>
        <p:spPr>
          <a:xfrm>
            <a:off x="289972" y="6592848"/>
            <a:ext cx="534096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/>
              <a:t>FORD SECRET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3"/>
          </p:nvPr>
        </p:nvSpPr>
        <p:spPr>
          <a:xfrm>
            <a:off x="298216" y="125555"/>
            <a:ext cx="8394519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292100">
              <a:spcBef>
                <a:spcPts val="1200"/>
              </a:spcBef>
              <a:buSzTx/>
              <a:buNone/>
              <a:defRPr sz="1600">
                <a:solidFill>
                  <a:srgbClr val="595959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t>Page title</a:t>
            </a:r>
          </a:p>
        </p:txBody>
      </p:sp>
      <p:sp>
        <p:nvSpPr>
          <p:cNvPr id="339" name="Shape 339"/>
          <p:cNvSpPr/>
          <p:nvPr/>
        </p:nvSpPr>
        <p:spPr>
          <a:xfrm>
            <a:off x="308557" y="536575"/>
            <a:ext cx="11716474" cy="0"/>
          </a:xfrm>
          <a:prstGeom prst="line">
            <a:avLst/>
          </a:prstGeom>
          <a:ln w="12700">
            <a:solidFill>
              <a:srgbClr val="A6A6A6"/>
            </a:solidFill>
          </a:ln>
        </p:spPr>
        <p:txBody>
          <a:bodyPr lIns="22859" tIns="22859" rIns="22859" bIns="22859"/>
          <a:lstStyle/>
          <a:p>
            <a:pPr defTabSz="228590">
              <a:defRPr sz="3300">
                <a:solidFill>
                  <a:srgbClr val="9100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50"/>
          </a:p>
        </p:txBody>
      </p:sp>
      <p:pic>
        <p:nvPicPr>
          <p:cNvPr id="34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2650" y="6413500"/>
            <a:ext cx="717483" cy="2714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223319" y="1312713"/>
            <a:ext cx="4509938" cy="973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1B62A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6094283" y="1117600"/>
            <a:ext cx="0" cy="5320271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455310" y="1312712"/>
            <a:ext cx="4509938" cy="973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1B62A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223319" y="2754944"/>
            <a:ext cx="4509938" cy="97328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437766" y="2754944"/>
            <a:ext cx="4509938" cy="97328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hape 157"/>
          <p:cNvSpPr/>
          <p:nvPr userDrawn="1"/>
        </p:nvSpPr>
        <p:spPr>
          <a:xfrm>
            <a:off x="9483858" y="6592848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23" name="Shape 158"/>
          <p:cNvSpPr/>
          <p:nvPr userDrawn="1"/>
        </p:nvSpPr>
        <p:spPr>
          <a:xfrm>
            <a:off x="10486395" y="656681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43373388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Divider – Ford">
    <p:bg>
      <p:bgPr>
        <a:solidFill>
          <a:srgbClr val="08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1206763" y="3193637"/>
            <a:ext cx="744772" cy="476251"/>
          </a:xfrm>
          <a:prstGeom prst="roundRect">
            <a:avLst>
              <a:gd name="adj" fmla="val 15000"/>
            </a:avLst>
          </a:prstGeom>
          <a:ln w="25400">
            <a:solidFill>
              <a:srgbClr val="59C3D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825500">
              <a:defRPr sz="2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1400"/>
              <a:t> </a:t>
            </a:r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3"/>
          </p:nvPr>
        </p:nvSpPr>
        <p:spPr>
          <a:xfrm>
            <a:off x="2223368" y="3161252"/>
            <a:ext cx="3428824" cy="53860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t>Section Divider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4"/>
          </p:nvPr>
        </p:nvSpPr>
        <p:spPr>
          <a:xfrm>
            <a:off x="1323015" y="3214830"/>
            <a:ext cx="511659" cy="4445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defRPr sz="2900" spc="-87">
                <a:solidFill>
                  <a:srgbClr val="59C3D2"/>
                </a:solidFill>
                <a:latin typeface="Ford Antenna ExtraLight"/>
                <a:ea typeface="Ford Antenna ExtraLight"/>
                <a:cs typeface="Ford Antenna ExtraLight"/>
                <a:sym typeface="Ford Antenna ExtraLight"/>
              </a:defRPr>
            </a:lvl1pPr>
          </a:lstStyle>
          <a:p>
            <a:r>
              <a:rPr dirty="0"/>
              <a:t>00</a:t>
            </a:r>
          </a:p>
        </p:txBody>
      </p:sp>
      <p:pic>
        <p:nvPicPr>
          <p:cNvPr id="3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1088" y="6413500"/>
            <a:ext cx="717551" cy="27146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57"/>
          <p:cNvSpPr/>
          <p:nvPr userDrawn="1"/>
        </p:nvSpPr>
        <p:spPr>
          <a:xfrm>
            <a:off x="9483858" y="6592848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tx1"/>
                </a:solidFill>
              </a:rPr>
              <a:t>FORD SECRET</a:t>
            </a:r>
          </a:p>
        </p:txBody>
      </p:sp>
      <p:sp>
        <p:nvSpPr>
          <p:cNvPr id="12" name="Shape 158"/>
          <p:cNvSpPr/>
          <p:nvPr userDrawn="1"/>
        </p:nvSpPr>
        <p:spPr>
          <a:xfrm>
            <a:off x="10486395" y="656681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tx1"/>
                </a:solidFill>
              </a:rPr>
              <a:t>‹#›</a:t>
            </a:fld>
            <a:r>
              <a:rPr sz="700" dirty="0">
                <a:solidFill>
                  <a:schemeClr val="tx1"/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9055657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 - FP">
    <p:bg>
      <p:bgPr>
        <a:solidFill>
          <a:srgbClr val="08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42664" y="-1604207"/>
            <a:ext cx="1060451" cy="106035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-50371" y="-3290697"/>
            <a:ext cx="2239744" cy="21544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defRPr sz="7000">
                <a:solidFill>
                  <a:srgbClr val="FFFFFF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pPr marL="0" indent="0" defTabSz="457200">
              <a:spcBef>
                <a:spcPts val="0"/>
              </a:spcBef>
              <a:buSzTx/>
              <a:buNone/>
              <a:defRPr sz="7000">
                <a:solidFill>
                  <a:srgbClr val="FFFFFF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pPr>
            <a:r>
              <a:t>Ford</a:t>
            </a:r>
            <a:r>
              <a:rPr>
                <a:latin typeface="+mj-lt"/>
                <a:ea typeface="+mj-ea"/>
                <a:cs typeface="+mj-cs"/>
                <a:sym typeface="Ford Antenna Light"/>
              </a:rPr>
              <a:t>Pass</a:t>
            </a:r>
          </a:p>
        </p:txBody>
      </p:sp>
      <p:pic>
        <p:nvPicPr>
          <p:cNvPr id="27" name="FGBR_15FP_Rv_Hz_R01.pdf"/>
          <p:cNvPicPr>
            <a:picLocks noChangeAspect="1"/>
          </p:cNvPicPr>
          <p:nvPr/>
        </p:nvPicPr>
        <p:blipFill>
          <a:blip r:embed="rId3">
            <a:extLst/>
          </a:blip>
          <a:srcRect r="1009"/>
          <a:stretch>
            <a:fillRect/>
          </a:stretch>
        </p:blipFill>
        <p:spPr>
          <a:xfrm>
            <a:off x="407386" y="2695013"/>
            <a:ext cx="3568679" cy="1436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882538" y="-1738364"/>
            <a:ext cx="1497876" cy="1566394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/>
        </p:nvSpPr>
        <p:spPr>
          <a:xfrm>
            <a:off x="-5257371" y="-2376298"/>
            <a:ext cx="2239744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7000">
                <a:solidFill>
                  <a:srgbClr val="FFFFFF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pPr>
            <a:r>
              <a:rPr sz="3500"/>
              <a:t>Ford</a:t>
            </a:r>
            <a:r>
              <a:rPr sz="3500">
                <a:latin typeface="+mj-lt"/>
                <a:ea typeface="+mj-ea"/>
                <a:cs typeface="+mj-cs"/>
                <a:sym typeface="Ford Antenna Light"/>
              </a:rPr>
              <a:t>Pass</a:t>
            </a:r>
          </a:p>
        </p:txBody>
      </p:sp>
      <p:pic>
        <p:nvPicPr>
          <p:cNvPr id="30" name="FGBR_15FP_Rv_Hz_R01.pdf"/>
          <p:cNvPicPr>
            <a:picLocks noChangeAspect="1"/>
          </p:cNvPicPr>
          <p:nvPr/>
        </p:nvPicPr>
        <p:blipFill>
          <a:blip r:embed="rId3">
            <a:extLst/>
          </a:blip>
          <a:srcRect r="1009"/>
          <a:stretch>
            <a:fillRect/>
          </a:stretch>
        </p:blipFill>
        <p:spPr>
          <a:xfrm>
            <a:off x="-5025714" y="-3855034"/>
            <a:ext cx="3270068" cy="1316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063859" y="3105624"/>
            <a:ext cx="6800385" cy="630036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063858" y="3737595"/>
            <a:ext cx="680038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r>
              <a:rPr lang="en-US" sz="1200" kern="0" dirty="0"/>
              <a:t>00 MONTH</a:t>
            </a:r>
            <a:r>
              <a:rPr lang="en-US" sz="1200" kern="0" baseline="0" dirty="0"/>
              <a:t> YEAR</a:t>
            </a:r>
            <a:endParaRPr lang="en-US" sz="1200" kern="0" dirty="0"/>
          </a:p>
        </p:txBody>
      </p:sp>
    </p:spTree>
    <p:extLst>
      <p:ext uri="{BB962C8B-B14F-4D97-AF65-F5344CB8AC3E}">
        <p14:creationId xmlns:p14="http://schemas.microsoft.com/office/powerpoint/2010/main" val="314298516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ubdivider – Ford">
    <p:bg>
      <p:bgPr>
        <a:solidFill>
          <a:srgbClr val="1B62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body" sz="quarter" idx="13" hasCustomPrompt="1"/>
          </p:nvPr>
        </p:nvSpPr>
        <p:spPr>
          <a:xfrm>
            <a:off x="2222500" y="3164030"/>
            <a:ext cx="8546872" cy="5539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rPr lang="en-US" dirty="0"/>
              <a:t>Sub-section Divider</a:t>
            </a:r>
          </a:p>
        </p:txBody>
      </p:sp>
      <p:pic>
        <p:nvPicPr>
          <p:cNvPr id="3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1088" y="6413500"/>
            <a:ext cx="717551" cy="27146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57"/>
          <p:cNvSpPr/>
          <p:nvPr userDrawn="1"/>
        </p:nvSpPr>
        <p:spPr>
          <a:xfrm>
            <a:off x="9483858" y="6592848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tx1"/>
                </a:solidFill>
              </a:rPr>
              <a:t>FORD SECRET</a:t>
            </a:r>
          </a:p>
        </p:txBody>
      </p:sp>
      <p:sp>
        <p:nvSpPr>
          <p:cNvPr id="10" name="Shape 158"/>
          <p:cNvSpPr/>
          <p:nvPr userDrawn="1"/>
        </p:nvSpPr>
        <p:spPr>
          <a:xfrm>
            <a:off x="10486395" y="656681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tx1"/>
                </a:solidFill>
              </a:rPr>
              <a:t>‹#›</a:t>
            </a:fld>
            <a:r>
              <a:rPr sz="700" dirty="0">
                <a:solidFill>
                  <a:schemeClr val="tx1"/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96817414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hank you – Ford">
    <p:bg>
      <p:bgPr>
        <a:solidFill>
          <a:srgbClr val="08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2222500" y="3162300"/>
            <a:ext cx="854687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7200" spc="-72">
                <a:solidFill>
                  <a:srgbClr val="FFFFFF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Ford Antenna Light"/>
              </a:defRPr>
            </a:pPr>
            <a:r>
              <a:rPr sz="3600">
                <a:latin typeface="Ford Antenna Medium"/>
                <a:ea typeface="Ford Antenna Medium"/>
                <a:cs typeface="Ford Antenna Medium"/>
                <a:sym typeface="Ford Antenna Medium"/>
              </a:rPr>
              <a:t>Thank you</a:t>
            </a:r>
          </a:p>
        </p:txBody>
      </p:sp>
      <p:pic>
        <p:nvPicPr>
          <p:cNvPr id="3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1088" y="6413500"/>
            <a:ext cx="717551" cy="27146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57"/>
          <p:cNvSpPr/>
          <p:nvPr userDrawn="1"/>
        </p:nvSpPr>
        <p:spPr>
          <a:xfrm>
            <a:off x="9483858" y="6592848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tx1"/>
                </a:solidFill>
              </a:rPr>
              <a:t>FORD SECRET</a:t>
            </a:r>
          </a:p>
        </p:txBody>
      </p:sp>
      <p:sp>
        <p:nvSpPr>
          <p:cNvPr id="10" name="Shape 158"/>
          <p:cNvSpPr/>
          <p:nvPr userDrawn="1"/>
        </p:nvSpPr>
        <p:spPr>
          <a:xfrm>
            <a:off x="10486395" y="656681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tx1"/>
                </a:solidFill>
              </a:rPr>
              <a:t>‹#›</a:t>
            </a:fld>
            <a:r>
              <a:rPr sz="700" dirty="0">
                <a:solidFill>
                  <a:schemeClr val="tx1"/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49398850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– 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338"/>
          <p:cNvSpPr>
            <a:spLocks noGrp="1"/>
          </p:cNvSpPr>
          <p:nvPr>
            <p:ph type="body" sz="quarter" idx="13"/>
          </p:nvPr>
        </p:nvSpPr>
        <p:spPr>
          <a:xfrm>
            <a:off x="298216" y="125555"/>
            <a:ext cx="8394519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292100">
              <a:spcBef>
                <a:spcPts val="1200"/>
              </a:spcBef>
              <a:buSzTx/>
              <a:buNone/>
              <a:defRPr sz="1600">
                <a:solidFill>
                  <a:srgbClr val="595959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74571191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Full Pag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491274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ept – 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FGBR_15FP_1S_294_Hz_R0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79" y="2766483"/>
            <a:ext cx="2470196" cy="984455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1454150" y="5712533"/>
            <a:ext cx="1816986" cy="63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76" name="Shape 76"/>
          <p:cNvSpPr/>
          <p:nvPr/>
        </p:nvSpPr>
        <p:spPr>
          <a:xfrm flipH="1">
            <a:off x="3867225" y="809856"/>
            <a:ext cx="1" cy="523829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3547" tIns="13547" rIns="13547" bIns="13547" anchor="ctr"/>
          <a:lstStyle/>
          <a:p>
            <a:pPr algn="ctr" defTabSz="293511"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254500" y="3110792"/>
            <a:ext cx="568287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83165"/>
                </a:solidFill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hape 157"/>
          <p:cNvSpPr/>
          <p:nvPr userDrawn="1"/>
        </p:nvSpPr>
        <p:spPr>
          <a:xfrm>
            <a:off x="10586530" y="201620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15" name="Shape 158"/>
          <p:cNvSpPr/>
          <p:nvPr userDrawn="1"/>
        </p:nvSpPr>
        <p:spPr>
          <a:xfrm>
            <a:off x="11589067" y="18110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  <p:pic>
        <p:nvPicPr>
          <p:cNvPr id="16" name="FGBR_15FP_1S_294_Hz_R01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9302608" y="78591"/>
            <a:ext cx="952686" cy="379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58518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– 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>
            <a:off x="3867150" y="812800"/>
            <a:ext cx="1" cy="523240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>
          <a:xfrm>
            <a:off x="4254500" y="1979552"/>
            <a:ext cx="5682877" cy="457200"/>
          </a:xfrm>
          <a:prstGeom prst="rect">
            <a:avLst/>
          </a:prstGeom>
        </p:spPr>
        <p:txBody>
          <a:bodyPr/>
          <a:lstStyle>
            <a:lvl1pPr marL="371475" marR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 sz="1800" b="1" baseline="0">
                <a:solidFill>
                  <a:srgbClr val="083165"/>
                </a:solidFill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</p:txBody>
      </p:sp>
      <p:sp>
        <p:nvSpPr>
          <p:cNvPr id="9" name="Shape 116"/>
          <p:cNvSpPr/>
          <p:nvPr userDrawn="1"/>
        </p:nvSpPr>
        <p:spPr>
          <a:xfrm>
            <a:off x="1134782" y="3217403"/>
            <a:ext cx="2011615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5000">
                <a:solidFill>
                  <a:srgbClr val="425968"/>
                </a:solidFill>
                <a:latin typeface="Ford Antenna Bold"/>
                <a:ea typeface="Ford Antenna Bold"/>
                <a:cs typeface="Ford Antenna Bold"/>
                <a:sym typeface="Ford Antenna Bold"/>
              </a:defRPr>
            </a:lvl1pPr>
          </a:lstStyle>
          <a:p>
            <a:r>
              <a:rPr lang="en-US" sz="2500" b="1" dirty="0">
                <a:solidFill>
                  <a:srgbClr val="083165"/>
                </a:solidFill>
                <a:latin typeface="+mj-lt"/>
              </a:rPr>
              <a:t>Agenda</a:t>
            </a:r>
            <a:endParaRPr sz="2500" b="1" dirty="0">
              <a:solidFill>
                <a:srgbClr val="083165"/>
              </a:solidFill>
              <a:latin typeface="+mj-lt"/>
            </a:endParaRPr>
          </a:p>
        </p:txBody>
      </p:sp>
      <p:sp>
        <p:nvSpPr>
          <p:cNvPr id="20" name="Shape 157"/>
          <p:cNvSpPr/>
          <p:nvPr userDrawn="1"/>
        </p:nvSpPr>
        <p:spPr>
          <a:xfrm>
            <a:off x="10586530" y="201620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21" name="Shape 158"/>
          <p:cNvSpPr/>
          <p:nvPr userDrawn="1"/>
        </p:nvSpPr>
        <p:spPr>
          <a:xfrm>
            <a:off x="11589067" y="18110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  <p:pic>
        <p:nvPicPr>
          <p:cNvPr id="22" name="FGBR_15FP_1S_294_Hz_R01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9302608" y="78591"/>
            <a:ext cx="952686" cy="379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6466845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xt Steps – 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 flipH="1">
            <a:off x="3867150" y="812800"/>
            <a:ext cx="1" cy="523240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41275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>
          <a:xfrm>
            <a:off x="4254500" y="1979552"/>
            <a:ext cx="5682877" cy="457200"/>
          </a:xfrm>
          <a:prstGeom prst="rect">
            <a:avLst/>
          </a:prstGeom>
        </p:spPr>
        <p:txBody>
          <a:bodyPr/>
          <a:lstStyle>
            <a:lvl1pPr marL="371475" marR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 sz="1800" b="1" baseline="0">
                <a:solidFill>
                  <a:srgbClr val="083165"/>
                </a:solidFill>
                <a:latin typeface="+mj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  <a:p>
            <a:pPr marL="371475" marR="0" lvl="0" indent="-371475" algn="l" defTabSz="412750" rtl="0" eaLnBrk="1" fontAlgn="auto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75000"/>
              <a:buFont typeface="+mj-lt"/>
              <a:buAutoNum type="arabicPeriod"/>
              <a:tabLst/>
              <a:defRPr/>
            </a:pPr>
            <a:r>
              <a:rPr lang="en-US" dirty="0"/>
              <a:t>Lorem ipsum</a:t>
            </a:r>
          </a:p>
        </p:txBody>
      </p:sp>
      <p:sp>
        <p:nvSpPr>
          <p:cNvPr id="9" name="Shape 116"/>
          <p:cNvSpPr/>
          <p:nvPr userDrawn="1"/>
        </p:nvSpPr>
        <p:spPr>
          <a:xfrm>
            <a:off x="1134782" y="3217403"/>
            <a:ext cx="2011615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5000">
                <a:solidFill>
                  <a:srgbClr val="425968"/>
                </a:solidFill>
                <a:latin typeface="Ford Antenna Bold"/>
                <a:ea typeface="Ford Antenna Bold"/>
                <a:cs typeface="Ford Antenna Bold"/>
                <a:sym typeface="Ford Antenna Bold"/>
              </a:defRPr>
            </a:lvl1pPr>
          </a:lstStyle>
          <a:p>
            <a:r>
              <a:rPr lang="en-US" sz="2500" b="1" dirty="0">
                <a:solidFill>
                  <a:srgbClr val="083165"/>
                </a:solidFill>
                <a:latin typeface="+mj-lt"/>
              </a:rPr>
              <a:t>Next Steps</a:t>
            </a:r>
            <a:endParaRPr sz="2500" b="1" dirty="0">
              <a:solidFill>
                <a:srgbClr val="083165"/>
              </a:solidFill>
              <a:latin typeface="+mj-lt"/>
            </a:endParaRPr>
          </a:p>
        </p:txBody>
      </p:sp>
      <p:sp>
        <p:nvSpPr>
          <p:cNvPr id="17" name="Shape 157"/>
          <p:cNvSpPr/>
          <p:nvPr userDrawn="1"/>
        </p:nvSpPr>
        <p:spPr>
          <a:xfrm>
            <a:off x="10586530" y="201620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18" name="Shape 158"/>
          <p:cNvSpPr/>
          <p:nvPr userDrawn="1"/>
        </p:nvSpPr>
        <p:spPr>
          <a:xfrm>
            <a:off x="11589067" y="18110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  <p:pic>
        <p:nvPicPr>
          <p:cNvPr id="19" name="FGBR_15FP_1S_294_Hz_R01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9302608" y="78591"/>
            <a:ext cx="952686" cy="379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67121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ose – 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body" sz="quarter" idx="13" hasCustomPrompt="1"/>
          </p:nvPr>
        </p:nvSpPr>
        <p:spPr>
          <a:xfrm>
            <a:off x="298216" y="125555"/>
            <a:ext cx="8394519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292100">
              <a:spcBef>
                <a:spcPts val="1200"/>
              </a:spcBef>
              <a:buSzTx/>
              <a:buNone/>
              <a:defRPr sz="1600">
                <a:solidFill>
                  <a:srgbClr val="595959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rPr lang="en-US" dirty="0"/>
              <a:t>Purpose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74650" y="2561064"/>
            <a:ext cx="10359318" cy="20443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70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0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4650" y="1994210"/>
            <a:ext cx="8394285" cy="5241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 b="1">
                <a:solidFill>
                  <a:srgbClr val="1B62A9"/>
                </a:solidFill>
                <a:latin typeface="+mj-lt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0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PURPOSE OF THE PRESENTATION</a:t>
            </a:r>
          </a:p>
        </p:txBody>
      </p:sp>
      <p:sp>
        <p:nvSpPr>
          <p:cNvPr id="13" name="Shape 157"/>
          <p:cNvSpPr/>
          <p:nvPr userDrawn="1"/>
        </p:nvSpPr>
        <p:spPr>
          <a:xfrm>
            <a:off x="10586530" y="201620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14" name="Shape 158"/>
          <p:cNvSpPr/>
          <p:nvPr userDrawn="1"/>
        </p:nvSpPr>
        <p:spPr>
          <a:xfrm>
            <a:off x="11589067" y="18110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55445107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body" sz="quarter" idx="13"/>
          </p:nvPr>
        </p:nvSpPr>
        <p:spPr>
          <a:xfrm>
            <a:off x="298216" y="125555"/>
            <a:ext cx="8394519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292100">
              <a:spcBef>
                <a:spcPts val="1200"/>
              </a:spcBef>
              <a:buSzTx/>
              <a:buNone/>
              <a:defRPr sz="1600">
                <a:solidFill>
                  <a:srgbClr val="595959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rPr dirty="0"/>
              <a:t>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8450" y="758032"/>
            <a:ext cx="10435518" cy="582118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4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0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hape 157"/>
          <p:cNvSpPr/>
          <p:nvPr userDrawn="1"/>
        </p:nvSpPr>
        <p:spPr>
          <a:xfrm>
            <a:off x="10586530" y="201620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11" name="Shape 158"/>
          <p:cNvSpPr/>
          <p:nvPr userDrawn="1"/>
        </p:nvSpPr>
        <p:spPr>
          <a:xfrm>
            <a:off x="11589067" y="18110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325306069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olumn – 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body" sz="quarter" idx="13"/>
          </p:nvPr>
        </p:nvSpPr>
        <p:spPr>
          <a:xfrm>
            <a:off x="298216" y="125555"/>
            <a:ext cx="8394519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292100">
              <a:spcBef>
                <a:spcPts val="1200"/>
              </a:spcBef>
              <a:buSzTx/>
              <a:buNone/>
              <a:defRPr sz="1600">
                <a:solidFill>
                  <a:srgbClr val="595959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rPr dirty="0"/>
              <a:t>Page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4283" y="1117600"/>
            <a:ext cx="0" cy="5320271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223319" y="2754944"/>
            <a:ext cx="4509938" cy="97328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437766" y="2754944"/>
            <a:ext cx="4509938" cy="97328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223319" y="1312713"/>
            <a:ext cx="4509938" cy="973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1B62A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455310" y="1312712"/>
            <a:ext cx="4509938" cy="973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1B62A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157"/>
          <p:cNvSpPr/>
          <p:nvPr userDrawn="1"/>
        </p:nvSpPr>
        <p:spPr>
          <a:xfrm>
            <a:off x="10586530" y="201620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FORD SECRET</a:t>
            </a:r>
          </a:p>
        </p:txBody>
      </p:sp>
      <p:sp>
        <p:nvSpPr>
          <p:cNvPr id="19" name="Shape 158"/>
          <p:cNvSpPr/>
          <p:nvPr userDrawn="1"/>
        </p:nvSpPr>
        <p:spPr>
          <a:xfrm>
            <a:off x="11589067" y="18110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bg1">
                    <a:lumMod val="50000"/>
                    <a:lumOff val="50000"/>
                  </a:schemeClr>
                </a:solidFill>
              </a:rPr>
              <a:t>‹#›</a:t>
            </a:fld>
            <a:r>
              <a:rPr sz="7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268132592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ivider – Ford">
    <p:bg>
      <p:bgPr>
        <a:solidFill>
          <a:srgbClr val="08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1206763" y="3193637"/>
            <a:ext cx="744772" cy="476251"/>
          </a:xfrm>
          <a:prstGeom prst="roundRect">
            <a:avLst>
              <a:gd name="adj" fmla="val 15000"/>
            </a:avLst>
          </a:prstGeom>
          <a:ln w="25400">
            <a:solidFill>
              <a:srgbClr val="59C3D2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 algn="ctr" defTabSz="825500">
              <a:defRPr sz="2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1400"/>
              <a:t> </a:t>
            </a:r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3"/>
          </p:nvPr>
        </p:nvSpPr>
        <p:spPr>
          <a:xfrm>
            <a:off x="2223368" y="3161252"/>
            <a:ext cx="3428824" cy="538609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defRPr sz="3500">
                <a:solidFill>
                  <a:srgbClr val="FFFFFF"/>
                </a:solidFill>
                <a:latin typeface="Ford Antenna Medium"/>
                <a:ea typeface="Ford Antenna Medium"/>
                <a:cs typeface="Ford Antenna Medium"/>
                <a:sym typeface="Ford Antenna Medium"/>
              </a:defRPr>
            </a:lvl1pPr>
          </a:lstStyle>
          <a:p>
            <a:r>
              <a:t>Section Divider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4"/>
          </p:nvPr>
        </p:nvSpPr>
        <p:spPr>
          <a:xfrm>
            <a:off x="1323015" y="3214830"/>
            <a:ext cx="511659" cy="44450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defRPr sz="2900" spc="-87">
                <a:solidFill>
                  <a:srgbClr val="59C3D2"/>
                </a:solidFill>
                <a:latin typeface="Ford Antenna ExtraLight"/>
                <a:ea typeface="Ford Antenna ExtraLight"/>
                <a:cs typeface="Ford Antenna ExtraLight"/>
                <a:sym typeface="Ford Antenna ExtraLight"/>
              </a:defRPr>
            </a:lvl1pPr>
          </a:lstStyle>
          <a:p>
            <a:r>
              <a:rPr dirty="0"/>
              <a:t>00</a:t>
            </a:r>
          </a:p>
        </p:txBody>
      </p:sp>
      <p:pic>
        <p:nvPicPr>
          <p:cNvPr id="8" name="FGBR_15FP_Rv_Hz_R01.pdf"/>
          <p:cNvPicPr>
            <a:picLocks noChangeAspect="1"/>
          </p:cNvPicPr>
          <p:nvPr userDrawn="1"/>
        </p:nvPicPr>
        <p:blipFill>
          <a:blip r:embed="rId2">
            <a:extLst/>
          </a:blip>
          <a:srcRect r="1009"/>
          <a:stretch>
            <a:fillRect/>
          </a:stretch>
        </p:blipFill>
        <p:spPr>
          <a:xfrm>
            <a:off x="9296350" y="76739"/>
            <a:ext cx="952501" cy="38347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57"/>
          <p:cNvSpPr/>
          <p:nvPr userDrawn="1"/>
        </p:nvSpPr>
        <p:spPr>
          <a:xfrm>
            <a:off x="10586530" y="201620"/>
            <a:ext cx="95268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rPr sz="700">
                <a:solidFill>
                  <a:schemeClr val="tx1"/>
                </a:solidFill>
              </a:rPr>
              <a:t>FORD SECRET</a:t>
            </a:r>
          </a:p>
        </p:txBody>
      </p:sp>
      <p:sp>
        <p:nvSpPr>
          <p:cNvPr id="14" name="Shape 158"/>
          <p:cNvSpPr/>
          <p:nvPr userDrawn="1"/>
        </p:nvSpPr>
        <p:spPr>
          <a:xfrm>
            <a:off x="11589067" y="181102"/>
            <a:ext cx="268852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pPr algn="r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rPr sz="700">
                <a:solidFill>
                  <a:schemeClr val="tx1"/>
                </a:solidFill>
              </a:rPr>
              <a:t>‹#›</a:t>
            </a:fld>
            <a:r>
              <a:rPr sz="700" dirty="0">
                <a:solidFill>
                  <a:schemeClr val="tx1"/>
                </a:solidFill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172268446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GBR_15FP_1S_294_Hz_R01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302608" y="78591"/>
            <a:ext cx="952686" cy="3796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314907" y="536575"/>
            <a:ext cx="11559594" cy="0"/>
          </a:xfrm>
          <a:prstGeom prst="line">
            <a:avLst/>
          </a:prstGeom>
          <a:ln w="12700">
            <a:solidFill>
              <a:srgbClr val="A6A6A6"/>
            </a:solidFill>
          </a:ln>
        </p:spPr>
        <p:txBody>
          <a:bodyPr lIns="22859" tIns="22859" rIns="22859" bIns="22859"/>
          <a:lstStyle/>
          <a:p>
            <a:pPr defTabSz="228590">
              <a:defRPr sz="3300">
                <a:solidFill>
                  <a:srgbClr val="9100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50"/>
          </a:p>
        </p:txBody>
      </p:sp>
      <p:sp>
        <p:nvSpPr>
          <p:cNvPr id="10" name="Shape 2"/>
          <p:cNvSpPr/>
          <p:nvPr userDrawn="1"/>
        </p:nvSpPr>
        <p:spPr>
          <a:xfrm>
            <a:off x="21173059" y="422559"/>
            <a:ext cx="190537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1400">
                <a:latin typeface="+mn-lt"/>
                <a:ea typeface="+mn-ea"/>
                <a:cs typeface="+mn-cs"/>
                <a:sym typeface="Ford Antenna Regular"/>
              </a:defRPr>
            </a:lvl1pPr>
          </a:lstStyle>
          <a:p>
            <a:r>
              <a:t>FORD SECRET</a:t>
            </a:r>
          </a:p>
        </p:txBody>
      </p:sp>
      <p:sp>
        <p:nvSpPr>
          <p:cNvPr id="11" name="Shape 4"/>
          <p:cNvSpPr/>
          <p:nvPr userDrawn="1"/>
        </p:nvSpPr>
        <p:spPr>
          <a:xfrm>
            <a:off x="23178134" y="427639"/>
            <a:ext cx="537703" cy="29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400">
                <a:latin typeface="+mn-lt"/>
                <a:ea typeface="+mn-ea"/>
                <a:cs typeface="+mn-cs"/>
                <a:sym typeface="Ford Antenna Regular"/>
              </a:defRPr>
            </a:pPr>
            <a:fld id="{86CB4B4D-7CA3-9044-876B-883B54F8677D}" type="slidenum">
              <a:t>‹#›</a:t>
            </a:fld>
            <a: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2611961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transition spd="med"/>
  <p:txStyles>
    <p:title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63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95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27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158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190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4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blogs.wsj.com/indiarealtime/2010/09/29/whos-who-in-nilekanis-uid-dream-tea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diastack.org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India Innovation 2.0</a:t>
            </a:r>
          </a:p>
        </p:txBody>
      </p:sp>
    </p:spTree>
    <p:extLst>
      <p:ext uri="{BB962C8B-B14F-4D97-AF65-F5344CB8AC3E}">
        <p14:creationId xmlns:p14="http://schemas.microsoft.com/office/powerpoint/2010/main" val="2742258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03247-FD6E-4A1A-A247-CE025A278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Story Starts…..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41DA5-A8FD-4AEF-8CFC-9DF4F432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5" y="969385"/>
            <a:ext cx="5242687" cy="5274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4BFE9-930F-48FC-B237-5FBE5272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89" y="1462725"/>
            <a:ext cx="2886075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822EE-DBAE-4E17-94E5-954B4490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200" y="3242684"/>
            <a:ext cx="2447925" cy="1019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C8BDA-AD5B-4AFC-9F61-A4F9B7156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002" y="4967392"/>
            <a:ext cx="1894320" cy="158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51197-0EB8-4D8A-886D-58118BBD0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9125" y="1421954"/>
            <a:ext cx="1939288" cy="11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606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03247-FD6E-4A1A-A247-CE025A2786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Rock Stars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DAF7F-2454-4706-A514-76D746A6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286" y="1080799"/>
            <a:ext cx="2343150" cy="2371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CB598-FEAA-41C6-8AD4-3E50CCFC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4" y="854075"/>
            <a:ext cx="5908380" cy="2960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6ECA1-E439-4FB8-BA85-F037164D9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37" y="3956460"/>
            <a:ext cx="2558472" cy="2526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FD8DD-48B9-41BD-A5A8-EAFC7DB91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82" y="4762228"/>
            <a:ext cx="3105118" cy="1979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9DE246-BAD6-445F-9E76-59B63A566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985" y="1058330"/>
            <a:ext cx="2736438" cy="22397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E941DD-99BB-4A0D-853A-BC278ACF5C86}"/>
              </a:ext>
            </a:extLst>
          </p:cNvPr>
          <p:cNvSpPr/>
          <p:nvPr/>
        </p:nvSpPr>
        <p:spPr>
          <a:xfrm>
            <a:off x="641921" y="6858000"/>
            <a:ext cx="11517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7"/>
              </a:rPr>
              <a:t>https://blogs.wsj.com/indiarealtime/2010/09/29/whos-who-in-nilekanis-uid-dream-team/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43077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Problem Statement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9A8EDF9-BBF1-444B-AFEF-DA6BDC9549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450" y="758032"/>
            <a:ext cx="10435518" cy="5821188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What's the scale of the problem?????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66887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Problem Statement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8A3D3-0D89-49DF-AB82-8E791B2F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27" y="710706"/>
            <a:ext cx="8494135" cy="59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26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799D2-B5C6-460E-BC3D-EB998B69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64" y="603413"/>
            <a:ext cx="8093031" cy="61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89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A149F-4EE6-4577-93FF-D657263D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55" y="732687"/>
            <a:ext cx="7737475" cy="58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792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A149F-4EE6-4577-93FF-D657263D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55" y="732687"/>
            <a:ext cx="7737475" cy="58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733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A1876-E353-4077-B471-0C2BC8E7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63" y="803019"/>
            <a:ext cx="8318067" cy="58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931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A1876-E353-4077-B471-0C2BC8E7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63" y="803019"/>
            <a:ext cx="8318067" cy="58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15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A1876-E353-4077-B471-0C2BC8E7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63" y="803019"/>
            <a:ext cx="8318067" cy="58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453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6D8DD3-D849-4A84-9208-AF16365E76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4D-498E-4DDD-8C5E-E1AC35DC66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  <a:p>
            <a:r>
              <a:rPr lang="en-IN" sz="3600" b="1" dirty="0"/>
              <a:t>Date – 15-May-2018</a:t>
            </a:r>
          </a:p>
          <a:p>
            <a:endParaRPr lang="en-IN" sz="3600" b="1" dirty="0"/>
          </a:p>
          <a:p>
            <a:r>
              <a:rPr lang="en-IN" dirty="0"/>
              <a:t>Why I am doing this ?</a:t>
            </a:r>
          </a:p>
          <a:p>
            <a:r>
              <a:rPr lang="en-IN" dirty="0"/>
              <a:t>What is happening in India Innovation?</a:t>
            </a:r>
          </a:p>
          <a:p>
            <a:pPr lvl="1"/>
            <a:r>
              <a:rPr lang="en-IN" dirty="0"/>
              <a:t>Identity</a:t>
            </a:r>
          </a:p>
          <a:p>
            <a:pPr lvl="1"/>
            <a:r>
              <a:rPr lang="en-IN" dirty="0"/>
              <a:t>Payment</a:t>
            </a:r>
          </a:p>
          <a:p>
            <a:pPr lvl="1"/>
            <a:r>
              <a:rPr lang="en-IN" dirty="0"/>
              <a:t>Data</a:t>
            </a:r>
          </a:p>
          <a:p>
            <a:r>
              <a:rPr lang="en-IN" dirty="0"/>
              <a:t>What's your take away?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35933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55609-18AC-48D6-8920-3D05D5D06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660488"/>
            <a:ext cx="7810499" cy="5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1469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69B82-BAF8-4EC6-A777-08F148AE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73" y="690862"/>
            <a:ext cx="7538195" cy="582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135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88AA2-78EE-45E6-AD3E-AE14871A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37" y="642595"/>
            <a:ext cx="8201984" cy="60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384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73AEB-5920-4799-BBB3-B02942D21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51" y="891424"/>
            <a:ext cx="7850835" cy="58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19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73AEB-5920-4799-BBB3-B02942D21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51" y="891424"/>
            <a:ext cx="7850835" cy="58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94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6F893-AD11-4F3A-B893-8760E33A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47" y="762314"/>
            <a:ext cx="7560103" cy="57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393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23165-2D52-4232-BD3B-744484FD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35" y="956846"/>
            <a:ext cx="7865663" cy="577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0461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5E527-623A-497A-8F3A-B424F6E0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63" y="840509"/>
            <a:ext cx="7350948" cy="55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127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Use Cases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6FF50-8F90-47CC-AD5D-319424F5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16" y="951344"/>
            <a:ext cx="3503881" cy="2691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F16EB5-A84A-4DA3-82D5-3F7740FA8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306" y="571209"/>
            <a:ext cx="4305193" cy="3071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42687-382A-4653-B813-5C8CE7AAE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14" y="3896733"/>
            <a:ext cx="3944107" cy="2835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E8977-44D4-46CA-9D51-8CEF63768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380" y="3897039"/>
            <a:ext cx="3622384" cy="290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5898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93981-8B93-42A6-BC32-8B6304207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18" y="783358"/>
            <a:ext cx="9375054" cy="58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049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6DA0FC-4F1B-4D59-A38C-ABB60070F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Key Events 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68717-4BF9-4DB2-85D3-A2D6D0C602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1982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January 1, 1983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May 1, 2000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375196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F7EBB-71D8-4E1C-9A2F-588190A7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7" y="602861"/>
            <a:ext cx="9421896" cy="61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049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Attendance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3E1A8-6269-436C-9726-6673B502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3" y="753350"/>
            <a:ext cx="11159061" cy="57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0117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A738A-BCD1-435C-A062-ED09724C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91" y="623791"/>
            <a:ext cx="6916882" cy="60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7489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3541D-1A93-4ED9-AD61-46926C57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6" y="965671"/>
            <a:ext cx="7031759" cy="1740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E751DD-0007-4B9E-A293-E7853A30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15" y="3203845"/>
            <a:ext cx="3301742" cy="1861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28AB60-4196-49AE-9526-6A0694A7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473" y="4884206"/>
            <a:ext cx="6659418" cy="1747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77D6E-C37C-40F4-949F-B0F659802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558" y="3382531"/>
            <a:ext cx="4962353" cy="9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8363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Payment Layer</a:t>
            </a:r>
          </a:p>
        </p:txBody>
      </p:sp>
    </p:spTree>
    <p:extLst>
      <p:ext uri="{BB962C8B-B14F-4D97-AF65-F5344CB8AC3E}">
        <p14:creationId xmlns:p14="http://schemas.microsoft.com/office/powerpoint/2010/main" val="305903620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Payment Issue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7577E-EE43-44D7-BE61-007DDCA1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828675"/>
            <a:ext cx="92011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0666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New India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3DDC4-72A0-481E-9CD1-43908885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723178"/>
            <a:ext cx="81819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361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Data rates Crashed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B9545-A591-45DF-A3A1-5CCAEFF1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2" y="931210"/>
            <a:ext cx="7557943" cy="54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1617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New India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D2BDF-B0A9-4052-914E-6F5239F7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8" y="907858"/>
            <a:ext cx="7538893" cy="55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1194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New India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EE799-3505-4E21-A209-751E4002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46" y="794616"/>
            <a:ext cx="82391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039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758B8F-4A86-4C76-9928-49CE7310F2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216" y="125555"/>
            <a:ext cx="8394519" cy="738664"/>
          </a:xfrm>
        </p:spPr>
        <p:txBody>
          <a:bodyPr/>
          <a:lstStyle/>
          <a:p>
            <a:r>
              <a:rPr lang="en-IN" dirty="0"/>
              <a:t>Why I am doing this ?</a:t>
            </a:r>
          </a:p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73E02-9556-422D-8E25-AD3BC0DB87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Uber – Early 2015. Bank ? Utility Payment ? Bus/ Movie Ticket?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71275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New India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C4F9E-771B-4A11-BFD9-1B82A9F78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792" y="4223640"/>
            <a:ext cx="4308890" cy="1889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FF14C-B5C8-44E4-9004-311CB82C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4" y="762941"/>
            <a:ext cx="6573693" cy="45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7678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Disruption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CBE24-0701-4BA8-B109-D0077371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84" y="722601"/>
            <a:ext cx="86296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997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Powered by India Stack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1790-1C79-4857-A54E-845B9E55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439" y="622187"/>
            <a:ext cx="7087669" cy="1954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77FD7-F8D9-43E4-9398-A9E38E2E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07" y="2735225"/>
            <a:ext cx="6604001" cy="3841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5291BA-1E5B-4C62-AD05-05752D7AF31D}"/>
              </a:ext>
            </a:extLst>
          </p:cNvPr>
          <p:cNvSpPr/>
          <p:nvPr/>
        </p:nvSpPr>
        <p:spPr>
          <a:xfrm>
            <a:off x="9207865" y="3900116"/>
            <a:ext cx="2772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https://indiastack.org/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039509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F48F0B-1814-42D2-A0E2-F0386E72F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India Stack Evolution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EA270-319D-4088-8EF1-52A8BBC8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52" y="1049626"/>
            <a:ext cx="9894166" cy="52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0420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F48F0B-1814-42D2-A0E2-F0386E72F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err="1"/>
              <a:t>Digilocker</a:t>
            </a: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69DC6-9D44-4D05-8E04-92DA067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1" y="679239"/>
            <a:ext cx="5545384" cy="3624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D211A-BE6A-470F-9C55-BDABB74B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2768"/>
            <a:ext cx="5265737" cy="317999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92F0B4-A531-4F96-8D12-49F35C50A1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8691" y="5220795"/>
            <a:ext cx="11622235" cy="639768"/>
          </a:xfrm>
        </p:spPr>
        <p:txBody>
          <a:bodyPr/>
          <a:lstStyle/>
          <a:p>
            <a:r>
              <a:rPr lang="en-US" sz="1400" dirty="0"/>
              <a:t>2004 later CBSE Marksheet in </a:t>
            </a:r>
            <a:r>
              <a:rPr lang="en-US" sz="1400" dirty="0" err="1"/>
              <a:t>Digilocker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495867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F48F0B-1814-42D2-A0E2-F0386E72F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err="1"/>
              <a:t>eSign</a:t>
            </a:r>
            <a:r>
              <a:rPr lang="en-IN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64AD58-0073-44CF-ADA7-7EC38103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2487"/>
            <a:ext cx="91440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7962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F48F0B-1814-42D2-A0E2-F0386E72F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err="1"/>
              <a:t>GSTn</a:t>
            </a: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DFB90-A537-4677-96EA-3A54EF00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6" y="856833"/>
            <a:ext cx="9554984" cy="491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BC184-9233-4E36-AA0A-7CB259C1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75" y="4943618"/>
            <a:ext cx="2781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0716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NPCI – 2008 -  Not-for-profit organisation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A437D-77D0-4303-9E86-77B930E3F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16" y="868217"/>
            <a:ext cx="3384885" cy="1600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9CEAB-AC1D-4993-849A-77ECA10D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18" y="942109"/>
            <a:ext cx="4117099" cy="201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06DB0F-AA93-4317-88B4-C9259BB4B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437" y="1132426"/>
            <a:ext cx="2408124" cy="1336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2CE39-7FF3-4888-8170-72304DFCA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44" y="3064527"/>
            <a:ext cx="3516457" cy="1753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D9E06-64A9-4B0C-B0D3-B5ED62108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221" y="3133436"/>
            <a:ext cx="3934216" cy="1753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E16319-4D22-40A7-A56A-81E198123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6925" y="4921269"/>
            <a:ext cx="4117099" cy="2137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CB77D-443C-4A4D-9FC5-C138EC8D1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1967" y="5068234"/>
            <a:ext cx="3934217" cy="1955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44DF0-C329-494A-A181-C3C7E91407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0347" y="2856557"/>
            <a:ext cx="3221895" cy="2029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29C600-B140-433F-8DCB-17DAC67DCE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4196" y="5335587"/>
            <a:ext cx="2389343" cy="1522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5916A1-2141-4759-BAC3-60494758F4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500" y="5409408"/>
            <a:ext cx="1608759" cy="11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82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090903-0B89-48B5-B963-397DAB301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Take away No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8195C-3100-4146-8D0A-FBFC9E911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UPI </a:t>
            </a:r>
            <a:r>
              <a:rPr lang="en-IN" b="1" dirty="0"/>
              <a:t>ID</a:t>
            </a:r>
            <a:r>
              <a:rPr lang="en-IN" dirty="0"/>
              <a:t> of </a:t>
            </a:r>
            <a:r>
              <a:rPr lang="en-IN" dirty="0" err="1"/>
              <a:t>FASTag</a:t>
            </a:r>
            <a:r>
              <a:rPr lang="en-IN" dirty="0"/>
              <a:t> is</a:t>
            </a:r>
            <a:r>
              <a:rPr lang="en-IN" b="1" dirty="0"/>
              <a:t> NETC. Vehicle Registration Number@ Customer bank</a:t>
            </a:r>
            <a:r>
              <a:rPr lang="en-IN" dirty="0"/>
              <a:t>. For e.g. Vehicle Registration number is MH04BB1234 and issuer bank is ICICI Bank then UPI </a:t>
            </a:r>
            <a:r>
              <a:rPr lang="en-IN" b="1" dirty="0"/>
              <a:t>ID</a:t>
            </a:r>
            <a:r>
              <a:rPr lang="en-IN" dirty="0"/>
              <a:t> will be </a:t>
            </a:r>
            <a:r>
              <a:rPr lang="en-IN" b="1" dirty="0" err="1"/>
              <a:t>netc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sz="4800" dirty="0"/>
              <a:t>netc.tn01bb1234@icici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CFF6ED-80DC-41F0-A858-2B3DEE209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02" y="1801091"/>
            <a:ext cx="2096966" cy="45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576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Pre-2016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0500B-D937-4020-A65B-ABC0C6FE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09" y="655637"/>
            <a:ext cx="89154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561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758B8F-4A86-4C76-9928-49CE7310F2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216" y="125555"/>
            <a:ext cx="8394519" cy="738664"/>
          </a:xfrm>
        </p:spPr>
        <p:txBody>
          <a:bodyPr/>
          <a:lstStyle/>
          <a:p>
            <a:r>
              <a:rPr lang="en-IN" dirty="0"/>
              <a:t>Why I am doing this ?</a:t>
            </a:r>
          </a:p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73E02-9556-422D-8E25-AD3BC0DB87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Ather</a:t>
            </a:r>
            <a:r>
              <a:rPr lang="en-IN" dirty="0"/>
              <a:t> Energy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1F9C2-714C-4C27-9247-31A945FA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03" y="2602872"/>
            <a:ext cx="3290340" cy="2403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DC8AB-9752-4061-BCAC-4FAADE636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696" y="758032"/>
            <a:ext cx="2713481" cy="2886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72B7C-59E2-4A81-8655-5A66F3B2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059" y="653107"/>
            <a:ext cx="2584174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3393B-537B-43C3-AF47-E5AF1DCDF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891" y="3698536"/>
            <a:ext cx="2368038" cy="3077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79C0B-73C5-4111-90CB-8B0C4D759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975" y="4132693"/>
            <a:ext cx="2008296" cy="26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0958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Post-2016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C161-8E8C-4483-A76F-8C00D0EF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876300"/>
            <a:ext cx="95440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7452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Post-2016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75C41-3452-4A79-9816-916115F5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92" y="767484"/>
            <a:ext cx="8467725" cy="5581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01E463-8052-4BBC-86E4-54DF92FC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39" y="5458981"/>
            <a:ext cx="2539853" cy="12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7286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Post-2016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FF762-20A7-4A12-8039-07C2E120D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1" y="957953"/>
            <a:ext cx="5076969" cy="2645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543BB0-B19B-4EF3-BC0F-47CFDB54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93" y="3722285"/>
            <a:ext cx="5334144" cy="28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6284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DBF17-6FB6-4360-8D8C-92FE42C0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42203"/>
            <a:ext cx="109728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600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DDEA2-9D6F-4283-A30E-249FB3F6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703" y="1122940"/>
            <a:ext cx="1907529" cy="389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83BB3-82E7-48B0-B6E4-D13D218D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35" y="803564"/>
            <a:ext cx="9029968" cy="5444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EB95EE-D939-4278-B9C0-5AC7E9B31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396" y="5547886"/>
            <a:ext cx="4428836" cy="14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9828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90C09-21B5-4909-8A43-C7BFB735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842962"/>
            <a:ext cx="85058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4123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090903-0B89-48B5-B963-397DAB3013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Take away No – 2. Data is your money. Please lock 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908BF-5675-40A3-BC9E-AFD1099B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52" y="1440210"/>
            <a:ext cx="2642073" cy="834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35D0B-24F8-4106-A39A-91D10B8C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4" y="1324492"/>
            <a:ext cx="2466542" cy="4209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E27F5-963C-46A7-8996-ECCF9E838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64" y="1718744"/>
            <a:ext cx="2289936" cy="3814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4E08A-8431-4804-A598-B6DCE535F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208" y="1452045"/>
            <a:ext cx="2578059" cy="4348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22B210-880A-49FF-9E34-1BA76043E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2269" y="3486642"/>
            <a:ext cx="2262477" cy="23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7219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Layer</a:t>
            </a:r>
          </a:p>
        </p:txBody>
      </p:sp>
    </p:spTree>
    <p:extLst>
      <p:ext uri="{BB962C8B-B14F-4D97-AF65-F5344CB8AC3E}">
        <p14:creationId xmlns:p14="http://schemas.microsoft.com/office/powerpoint/2010/main" val="249125921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Data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B6507-79CC-4D98-A8F6-084FF00E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4" y="843773"/>
            <a:ext cx="10620664" cy="56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29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Data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7311C-AB47-4BEE-B756-C735B5F3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6" y="695324"/>
            <a:ext cx="9123651" cy="57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98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758B8F-4A86-4C76-9928-49CE7310F2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216" y="125555"/>
            <a:ext cx="8394519" cy="738664"/>
          </a:xfrm>
        </p:spPr>
        <p:txBody>
          <a:bodyPr/>
          <a:lstStyle/>
          <a:p>
            <a:r>
              <a:rPr lang="en-IN" dirty="0"/>
              <a:t>Why I am doing this ?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24B99-4930-4256-BF85-0BE6E8FA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54" y="1359188"/>
            <a:ext cx="3204874" cy="2392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726EE-0B35-49C5-90DA-E39A61E7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301" y="626629"/>
            <a:ext cx="1656384" cy="3228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196BE-E97B-4566-8355-325353642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91" y="1071419"/>
            <a:ext cx="3699054" cy="3132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F2E99-7914-445B-9311-C45DC79CC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864" y="3955774"/>
            <a:ext cx="3893468" cy="2902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1D7ED-B71F-48F8-A9F0-0D728E151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888" y="4812145"/>
            <a:ext cx="1516624" cy="19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7594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Data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0F746-196C-4D23-B0E0-B7770C9B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564140"/>
            <a:ext cx="92392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3620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Data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F1821-E998-4E24-BA83-67AF328E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36" y="933256"/>
            <a:ext cx="9684287" cy="53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3597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Data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E17FE-2C03-49F6-9E0A-56CE8A2D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19" y="977922"/>
            <a:ext cx="9910618" cy="53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7692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Data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A8226-3297-408A-9C28-BC50524A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308" y="2670899"/>
            <a:ext cx="8599055" cy="4061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07694-305C-4A8C-A15B-A834A10D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58" y="812800"/>
            <a:ext cx="3954242" cy="181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546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FEB64F-548D-4DD3-93C0-F89F526B1B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Data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93BDF-A4AB-4303-8487-B5CB8ACCA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98" y="973010"/>
            <a:ext cx="4049159" cy="55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2434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Payment Issue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7577E-EE43-44D7-BE61-007DDCA1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828675"/>
            <a:ext cx="92011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298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Payment Solution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58EE9-43B7-4159-B04E-2D95CFBC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15" y="712511"/>
            <a:ext cx="6998511" cy="4737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6BF2E4-258C-40EC-BCED-6FBBD2380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00" y="4091709"/>
            <a:ext cx="4034508" cy="232238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2732ACA-C89D-45FB-A822-A392DA372F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1574" y="5919280"/>
            <a:ext cx="11622235" cy="639768"/>
          </a:xfrm>
        </p:spPr>
        <p:txBody>
          <a:bodyPr/>
          <a:lstStyle/>
          <a:p>
            <a:r>
              <a:rPr lang="en-US" sz="1400" dirty="0"/>
              <a:t>Do use FinTech Apps for lending?</a:t>
            </a:r>
          </a:p>
        </p:txBody>
      </p:sp>
    </p:spTree>
    <p:extLst>
      <p:ext uri="{BB962C8B-B14F-4D97-AF65-F5344CB8AC3E}">
        <p14:creationId xmlns:p14="http://schemas.microsoft.com/office/powerpoint/2010/main" val="400699072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Payment Solution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A87EA-2668-4A75-B963-6C22A975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028700"/>
            <a:ext cx="90297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340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Payment Solution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6BE35-56DB-42C5-945F-AE7DD4FB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704850"/>
            <a:ext cx="89820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0807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Payment Solution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CC8248-C0A8-4A42-BC8B-C70496B7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771525"/>
            <a:ext cx="87249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235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F09504-1D02-4C62-BB2C-0DE25E9B9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93A3A2-9328-4AD6-883A-5DE1F5FF3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757382" y="1886466"/>
            <a:ext cx="13551190" cy="63976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/>
              <a:t>How many of you think our tech is not </a:t>
            </a:r>
          </a:p>
          <a:p>
            <a:pPr marL="0" indent="0" algn="ctr">
              <a:buNone/>
            </a:pPr>
            <a:r>
              <a:rPr lang="en-US" sz="4000" dirty="0"/>
              <a:t>world class??</a:t>
            </a:r>
          </a:p>
        </p:txBody>
      </p:sp>
    </p:spTree>
    <p:extLst>
      <p:ext uri="{BB962C8B-B14F-4D97-AF65-F5344CB8AC3E}">
        <p14:creationId xmlns:p14="http://schemas.microsoft.com/office/powerpoint/2010/main" val="39121564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Payment Solution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BC975-F14D-4C54-B78A-25F3E642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071562"/>
            <a:ext cx="84010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6067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Payment Solution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D1584-0A21-491C-859A-6B8CBA28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890587"/>
            <a:ext cx="94011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7917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Its  a Wrap</a:t>
            </a:r>
          </a:p>
        </p:txBody>
      </p:sp>
    </p:spTree>
    <p:extLst>
      <p:ext uri="{BB962C8B-B14F-4D97-AF65-F5344CB8AC3E}">
        <p14:creationId xmlns:p14="http://schemas.microsoft.com/office/powerpoint/2010/main" val="275185834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Wrap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992B1-65A1-46E8-B01C-A272D3C3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5" y="970012"/>
            <a:ext cx="9576810" cy="54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1317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Our 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B92AB-DB30-4D7B-9723-A69FD880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3" y="1146501"/>
            <a:ext cx="9885073" cy="51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63111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Our Tech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85D18-74C9-4C6B-9DD3-9F0A9730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0" y="930912"/>
            <a:ext cx="9979314" cy="58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25193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288" y="214313"/>
            <a:ext cx="8394519" cy="338554"/>
          </a:xfrm>
        </p:spPr>
        <p:txBody>
          <a:bodyPr/>
          <a:lstStyle/>
          <a:p>
            <a:r>
              <a:rPr lang="en-IN" dirty="0"/>
              <a:t>Our 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3FD2F-DD77-41F5-ACF2-CAC3694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6" y="786984"/>
            <a:ext cx="9836727" cy="56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52152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288" y="214313"/>
            <a:ext cx="8394519" cy="338554"/>
          </a:xfrm>
        </p:spPr>
        <p:txBody>
          <a:bodyPr/>
          <a:lstStyle/>
          <a:p>
            <a:r>
              <a:rPr lang="en-IN" dirty="0"/>
              <a:t>Wrap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F9EE-CCD5-41C5-BAB0-0C8A5D26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5" y="692937"/>
            <a:ext cx="10783310" cy="60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3491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288" y="214313"/>
            <a:ext cx="8394519" cy="338554"/>
          </a:xfrm>
        </p:spPr>
        <p:txBody>
          <a:bodyPr/>
          <a:lstStyle/>
          <a:p>
            <a:r>
              <a:rPr lang="en-IN" dirty="0"/>
              <a:t>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E6725-C11C-4474-8424-B005DEF1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700375"/>
            <a:ext cx="105537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1154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288" y="214313"/>
            <a:ext cx="8394519" cy="338554"/>
          </a:xfrm>
        </p:spPr>
        <p:txBody>
          <a:bodyPr/>
          <a:lstStyle/>
          <a:p>
            <a:r>
              <a:rPr lang="en-IN" dirty="0"/>
              <a:t>Wrap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74B39-64EB-445A-98F9-A88212F9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825932"/>
            <a:ext cx="106394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664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Identity Layer</a:t>
            </a:r>
          </a:p>
        </p:txBody>
      </p:sp>
    </p:spTree>
    <p:extLst>
      <p:ext uri="{BB962C8B-B14F-4D97-AF65-F5344CB8AC3E}">
        <p14:creationId xmlns:p14="http://schemas.microsoft.com/office/powerpoint/2010/main" val="367314826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New India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ECA58-DEA0-4C0B-A56C-5BF3F307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785812"/>
            <a:ext cx="92678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2502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New India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07499-83B9-46E4-80E8-518C6825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16" y="1357745"/>
            <a:ext cx="5549034" cy="3551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C4E9F-B625-49B6-B2AC-F17472D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7746"/>
            <a:ext cx="5685645" cy="40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61227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My Experience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7656A-7273-4EAF-B0C3-CE5738CC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55" y="1209963"/>
            <a:ext cx="2089487" cy="4198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2F556-17CA-46F4-BBF4-23C2CFD31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617" y="1089890"/>
            <a:ext cx="2089487" cy="4521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01533-8DCF-4FEC-A59C-0AE58E1A9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79" y="1023071"/>
            <a:ext cx="2266679" cy="4811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207FF-1298-47D5-B050-0D00978A0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735" y="932872"/>
            <a:ext cx="2266679" cy="48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343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CA02F-0A47-4A98-8E5E-D4D6A27AD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India Digital Tech International Export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94721-1C28-4493-9EBA-726F0651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76" y="913516"/>
            <a:ext cx="4390172" cy="4188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BC8F8-EF1A-4FCD-AB1F-04D07BFE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43" y="913516"/>
            <a:ext cx="4471210" cy="3889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1BB61-4EDE-45FA-B91D-BF2F9E0D4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374" y="5087684"/>
            <a:ext cx="6789737" cy="16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33934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292906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758B8F-4A86-4C76-9928-49CE7310F2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216" y="125555"/>
            <a:ext cx="8394519" cy="338554"/>
          </a:xfrm>
        </p:spPr>
        <p:txBody>
          <a:bodyPr/>
          <a:lstStyle/>
          <a:p>
            <a:r>
              <a:rPr lang="en-IN" dirty="0"/>
              <a:t>The other India - Bharath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17DAB-9891-4ED5-8679-D16B91C1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9" y="781628"/>
            <a:ext cx="4087160" cy="2857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1C285-0E35-47F1-A77D-D15B8510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24" y="932729"/>
            <a:ext cx="4594931" cy="2729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085AFC-4F50-458D-8BF6-6B62979BC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638" y="3956646"/>
            <a:ext cx="4835525" cy="2827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50BFA-F942-4A09-A16A-F4FB864AE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763" y="3951573"/>
            <a:ext cx="3431599" cy="178121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D0693F-1190-4BDF-A090-B6C4DAF989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574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Ford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83164"/>
      </a:accent1>
      <a:accent2>
        <a:srgbClr val="1A62A8"/>
      </a:accent2>
      <a:accent3>
        <a:srgbClr val="EA513D"/>
      </a:accent3>
      <a:accent4>
        <a:srgbClr val="F3AA33"/>
      </a:accent4>
      <a:accent5>
        <a:srgbClr val="58C2D1"/>
      </a:accent5>
      <a:accent6>
        <a:srgbClr val="CCCFCF"/>
      </a:accent6>
      <a:hlink>
        <a:srgbClr val="0563C1"/>
      </a:hlink>
      <a:folHlink>
        <a:srgbClr val="954F72"/>
      </a:folHlink>
    </a:clrScheme>
    <a:fontScheme name="White">
      <a:majorFont>
        <a:latin typeface="Ford Antenna Light"/>
        <a:ea typeface="Ford Antenna Light"/>
        <a:cs typeface="Ford Antenna Light"/>
      </a:majorFont>
      <a:minorFont>
        <a:latin typeface="Ford Antenna Regular"/>
        <a:ea typeface="Ford Antenna Regular"/>
        <a:cs typeface="Ford Antenna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1919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Ford Antenn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919191"/>
            </a:solidFill>
            <a:effectLst/>
            <a:uFillTx/>
            <a:latin typeface="+mj-lt"/>
            <a:ea typeface="+mj-ea"/>
            <a:cs typeface="+mj-cs"/>
            <a:sym typeface="Ford Antenn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C042D873C434F8BE215BF6763E56B" ma:contentTypeVersion="9" ma:contentTypeDescription="Create a new document." ma:contentTypeScope="" ma:versionID="fffc0ab2728e1d806ab72526c955cccf">
  <xsd:schema xmlns:xsd="http://www.w3.org/2001/XMLSchema" xmlns:xs="http://www.w3.org/2001/XMLSchema" xmlns:p="http://schemas.microsoft.com/office/2006/metadata/properties" xmlns:ns2="http://schemas.microsoft.com/sharepoint/v4" xmlns:ns3="974b4848-d59d-4187-afee-5d16d38403f6" targetNamespace="http://schemas.microsoft.com/office/2006/metadata/properties" ma:root="true" ma:fieldsID="2986a9a2dfd8a8bc8abeacad6fc7e7ba" ns2:_="" ns3:_="">
    <xsd:import namespace="http://schemas.microsoft.com/sharepoint/v4"/>
    <xsd:import namespace="974b4848-d59d-4187-afee-5d16d38403f6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4b4848-d59d-4187-afee-5d16d38403f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92838937-4F51-458A-95E2-C033BAAC23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974b4848-d59d-4187-afee-5d16d38403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0AB2D2-12AC-4E86-99AF-321934AC9F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649D39-7B00-4751-9950-F75948EA5045}">
  <ds:schemaRefs>
    <ds:schemaRef ds:uri="http://schemas.microsoft.com/sharepoint/v4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74b4848-d59d-4187-afee-5d16d38403f6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282</Words>
  <Application>Microsoft Office PowerPoint</Application>
  <PresentationFormat>Widescreen</PresentationFormat>
  <Paragraphs>128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Calibri</vt:lpstr>
      <vt:lpstr>Ford Antenna ExtraLight</vt:lpstr>
      <vt:lpstr>Ford Antenna Light</vt:lpstr>
      <vt:lpstr>Ford Antenna Medium</vt:lpstr>
      <vt:lpstr>Ford Antenna Regular</vt:lpstr>
      <vt:lpstr>Helvetica Light</vt:lpstr>
      <vt:lpstr>Helvetica Neue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Ford Motor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Examples</dc:title>
  <dc:creator>Taylor, James (J.)</dc:creator>
  <cp:lastModifiedBy>David rajan, Nellickal (N.)</cp:lastModifiedBy>
  <cp:revision>180</cp:revision>
  <dcterms:created xsi:type="dcterms:W3CDTF">2018-09-25T14:33:52Z</dcterms:created>
  <dcterms:modified xsi:type="dcterms:W3CDTF">2019-12-17T10:19:15Z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0x010100D71C042D873C434F8BE215BF6763E56B</vt:lpwstr>
  </property>
</Properties>
</file>